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60" r:id="rId3"/>
    <p:sldId id="263" r:id="rId4"/>
    <p:sldId id="262" r:id="rId5"/>
    <p:sldId id="264" r:id="rId6"/>
    <p:sldId id="268" r:id="rId7"/>
    <p:sldId id="266" r:id="rId8"/>
    <p:sldId id="265" r:id="rId9"/>
    <p:sldId id="269" r:id="rId10"/>
    <p:sldId id="270" r:id="rId11"/>
    <p:sldId id="290" r:id="rId12"/>
    <p:sldId id="273" r:id="rId13"/>
    <p:sldId id="272" r:id="rId14"/>
    <p:sldId id="271" r:id="rId15"/>
    <p:sldId id="274" r:id="rId16"/>
    <p:sldId id="275" r:id="rId17"/>
    <p:sldId id="276" r:id="rId18"/>
    <p:sldId id="291" r:id="rId19"/>
    <p:sldId id="277" r:id="rId20"/>
    <p:sldId id="292" r:id="rId21"/>
    <p:sldId id="278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1086" y="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8A911E-03D9-4CD4-A4FF-DCB8D5367D0D}" type="datetimeFigureOut">
              <a:rPr lang="fr-FR" smtClean="0"/>
              <a:pPr/>
              <a:t>25/02/2019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9F7FB1-C64A-4B4D-A741-BFC00131B68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F7FB1-C64A-4B4D-A741-BFC00131B682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C8C72-D694-4266-83C2-A5E095B47D74}" type="datetimeFigureOut">
              <a:rPr lang="fr-FR" smtClean="0"/>
              <a:pPr/>
              <a:t>25/02/2019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668EE-C1CF-4FA3-BD48-D8FA7573FB9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C8C72-D694-4266-83C2-A5E095B47D74}" type="datetimeFigureOut">
              <a:rPr lang="fr-FR" smtClean="0"/>
              <a:pPr/>
              <a:t>25/02/2019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668EE-C1CF-4FA3-BD48-D8FA7573FB9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C8C72-D694-4266-83C2-A5E095B47D74}" type="datetimeFigureOut">
              <a:rPr lang="fr-FR" smtClean="0"/>
              <a:pPr/>
              <a:t>25/02/2019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668EE-C1CF-4FA3-BD48-D8FA7573FB9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C8C72-D694-4266-83C2-A5E095B47D74}" type="datetimeFigureOut">
              <a:rPr lang="fr-FR" smtClean="0"/>
              <a:pPr/>
              <a:t>25/02/2019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668EE-C1CF-4FA3-BD48-D8FA7573FB9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C8C72-D694-4266-83C2-A5E095B47D74}" type="datetimeFigureOut">
              <a:rPr lang="fr-FR" smtClean="0"/>
              <a:pPr/>
              <a:t>25/02/2019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668EE-C1CF-4FA3-BD48-D8FA7573FB9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C8C72-D694-4266-83C2-A5E095B47D74}" type="datetimeFigureOut">
              <a:rPr lang="fr-FR" smtClean="0"/>
              <a:pPr/>
              <a:t>25/02/2019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668EE-C1CF-4FA3-BD48-D8FA7573FB9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C8C72-D694-4266-83C2-A5E095B47D74}" type="datetimeFigureOut">
              <a:rPr lang="fr-FR" smtClean="0"/>
              <a:pPr/>
              <a:t>25/02/2019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668EE-C1CF-4FA3-BD48-D8FA7573FB9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C8C72-D694-4266-83C2-A5E095B47D74}" type="datetimeFigureOut">
              <a:rPr lang="fr-FR" smtClean="0"/>
              <a:pPr/>
              <a:t>25/02/2019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668EE-C1CF-4FA3-BD48-D8FA7573FB9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C8C72-D694-4266-83C2-A5E095B47D74}" type="datetimeFigureOut">
              <a:rPr lang="fr-FR" smtClean="0"/>
              <a:pPr/>
              <a:t>25/02/2019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668EE-C1CF-4FA3-BD48-D8FA7573FB9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C8C72-D694-4266-83C2-A5E095B47D74}" type="datetimeFigureOut">
              <a:rPr lang="fr-FR" smtClean="0"/>
              <a:pPr/>
              <a:t>25/02/2019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668EE-C1CF-4FA3-BD48-D8FA7573FB9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C8C72-D694-4266-83C2-A5E095B47D74}" type="datetimeFigureOut">
              <a:rPr lang="fr-FR" smtClean="0"/>
              <a:pPr/>
              <a:t>25/02/2019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668EE-C1CF-4FA3-BD48-D8FA7573FB9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C8C72-D694-4266-83C2-A5E095B47D74}" type="datetimeFigureOut">
              <a:rPr lang="fr-FR" smtClean="0"/>
              <a:pPr/>
              <a:t>25/02/2019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668EE-C1CF-4FA3-BD48-D8FA7573FB9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1414"/>
            <a:ext cx="91440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38225" y="1914545"/>
            <a:ext cx="7067550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3" y="142852"/>
            <a:ext cx="8258175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1075" y="71414"/>
            <a:ext cx="718185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352550"/>
            <a:ext cx="8215370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4" y="71414"/>
            <a:ext cx="8572528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52"/>
            <a:ext cx="9143999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6" y="838200"/>
            <a:ext cx="8929718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33416"/>
            <a:ext cx="9144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6" y="142852"/>
            <a:ext cx="8786842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0538" y="2419369"/>
            <a:ext cx="816292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4938" y="1285860"/>
            <a:ext cx="633412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4" y="400050"/>
            <a:ext cx="8643966" cy="605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5786454"/>
            <a:ext cx="321945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4" y="0"/>
            <a:ext cx="91417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4913" y="157156"/>
            <a:ext cx="6734175" cy="598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1050" y="1419225"/>
            <a:ext cx="7581900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428604"/>
            <a:ext cx="9101161" cy="501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9001155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4" y="4500570"/>
            <a:ext cx="8715404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6" y="214290"/>
            <a:ext cx="8858280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2" y="5029217"/>
            <a:ext cx="9034486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71414"/>
            <a:ext cx="7334250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500439"/>
            <a:ext cx="746760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-24"/>
            <a:ext cx="3810000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357562"/>
            <a:ext cx="8786842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-24"/>
            <a:ext cx="9144000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6" y="4114820"/>
            <a:ext cx="8429652" cy="2457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-24"/>
            <a:ext cx="8858279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9046" y="3652859"/>
            <a:ext cx="9020202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2" y="71414"/>
            <a:ext cx="8643966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143248"/>
            <a:ext cx="8286808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Verin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643050"/>
            <a:ext cx="8715436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4" y="71414"/>
            <a:ext cx="8715404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571480"/>
            <a:ext cx="7643866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0525" y="0"/>
            <a:ext cx="875347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0"/>
            <a:ext cx="19621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07" y="1285860"/>
            <a:ext cx="907262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4157669" cy="2476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1" y="2786058"/>
            <a:ext cx="4143403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785794"/>
            <a:ext cx="4643438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71414"/>
            <a:ext cx="91440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2" y="2919418"/>
            <a:ext cx="9072594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4" y="428604"/>
            <a:ext cx="8929718" cy="5557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9001156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2428868"/>
            <a:ext cx="545782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2</Words>
  <Application>Microsoft Office PowerPoint</Application>
  <PresentationFormat>Affichage à l'écran (4:3)</PresentationFormat>
  <Paragraphs>2</Paragraphs>
  <Slides>30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1" baseType="lpstr">
      <vt:lpstr>Thème Office</vt:lpstr>
      <vt:lpstr>Diapositive 1</vt:lpstr>
      <vt:lpstr>Diapositive 2</vt:lpstr>
      <vt:lpstr>Verin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Utilisateur Windows</dc:creator>
  <cp:lastModifiedBy>pc</cp:lastModifiedBy>
  <cp:revision>27</cp:revision>
  <dcterms:created xsi:type="dcterms:W3CDTF">2018-02-26T20:06:09Z</dcterms:created>
  <dcterms:modified xsi:type="dcterms:W3CDTF">2019-02-25T20:40:06Z</dcterms:modified>
</cp:coreProperties>
</file>