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21FE-220A-46AF-AB2E-2A257941627D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874D-E778-4A94-BAEC-5BCD63526C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5476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00306"/>
            <a:ext cx="7115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214818"/>
            <a:ext cx="4524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153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2000240"/>
            <a:ext cx="8782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60293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6" y="4572008"/>
            <a:ext cx="871540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6" y="2857496"/>
            <a:ext cx="893447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86322"/>
            <a:ext cx="8724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2962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90" y="3286124"/>
            <a:ext cx="8077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0"/>
            <a:ext cx="748665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92971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9144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391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2176463"/>
            <a:ext cx="8486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4743464"/>
            <a:ext cx="892971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78684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14620"/>
            <a:ext cx="2952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81629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60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10"/>
            <a:ext cx="82153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285860"/>
            <a:ext cx="88773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14290"/>
            <a:ext cx="9001156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3925"/>
            <a:ext cx="9144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067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6" y="1142984"/>
            <a:ext cx="8677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9143999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285728"/>
            <a:ext cx="9144064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7" y="509588"/>
            <a:ext cx="8786841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823913"/>
            <a:ext cx="8572528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324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7943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34" y="2305062"/>
            <a:ext cx="8953466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5072074"/>
            <a:ext cx="7896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105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057275"/>
            <a:ext cx="79533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47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1333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9" y="1714488"/>
            <a:ext cx="8820179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71800"/>
            <a:ext cx="89297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1942"/>
            <a:ext cx="8510614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06" y="5000636"/>
            <a:ext cx="69437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45910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43719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44862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8715401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15436" cy="613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33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57232"/>
            <a:ext cx="8534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Affichage à l'écran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3</cp:revision>
  <dcterms:created xsi:type="dcterms:W3CDTF">2023-03-08T09:12:35Z</dcterms:created>
  <dcterms:modified xsi:type="dcterms:W3CDTF">2023-03-14T20:48:30Z</dcterms:modified>
</cp:coreProperties>
</file>