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C628"/>
    <a:srgbClr val="B7E476"/>
    <a:srgbClr val="DC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58" d="100"/>
          <a:sy n="58" d="100"/>
        </p:scale>
        <p:origin x="98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Conversation : &quot;L’intelligence artificielle pour mieux recruter ...">
            <a:extLst>
              <a:ext uri="{FF2B5EF4-FFF2-40B4-BE49-F238E27FC236}">
                <a16:creationId xmlns:a16="http://schemas.microsoft.com/office/drawing/2014/main" id="{5BF2FD4F-424A-AAB7-5F5B-0C6BB61109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4419" y="-11798"/>
            <a:ext cx="12316419" cy="6869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BB0F5AB8-C071-FDBD-CA55-F209AA4997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5464" y="1707610"/>
            <a:ext cx="5695844" cy="2676742"/>
          </a:xfrm>
        </p:spPr>
        <p:txBody>
          <a:bodyPr>
            <a:normAutofit/>
          </a:bodyPr>
          <a:lstStyle/>
          <a:p>
            <a:r>
              <a:rPr lang="fr-FR" sz="6000" b="1" dirty="0"/>
              <a:t>Faculté de Technologie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F203574-6979-F971-5A16-AD6C86E5AC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04278" y="5884333"/>
            <a:ext cx="7424179" cy="1947333"/>
          </a:xfrm>
        </p:spPr>
        <p:txBody>
          <a:bodyPr/>
          <a:lstStyle/>
          <a:p>
            <a:r>
              <a:rPr lang="fr-FR" b="1" dirty="0"/>
              <a:t>Concours de doctorat 2024-2025 INFORMATIQUE</a:t>
            </a:r>
          </a:p>
          <a:p>
            <a:r>
              <a:rPr lang="fr-FR" b="1" dirty="0"/>
              <a:t>Le : 27 Février 2025</a:t>
            </a:r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490F87D-2DBD-9F70-C7E1-7641BF33B04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82090" y="106999"/>
            <a:ext cx="3803371" cy="1573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F15C510-7F80-F12E-ADD4-69A1A3757FDD}"/>
              </a:ext>
            </a:extLst>
          </p:cNvPr>
          <p:cNvSpPr/>
          <p:nvPr/>
        </p:nvSpPr>
        <p:spPr>
          <a:xfrm>
            <a:off x="3247495" y="106999"/>
            <a:ext cx="464742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Guide</a:t>
            </a:r>
            <a:br>
              <a:rPr lang="fr-FR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D’orientation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0989AB2E-0AA2-3019-E0AD-A2D25B605A39}"/>
              </a:ext>
            </a:extLst>
          </p:cNvPr>
          <p:cNvSpPr/>
          <p:nvPr/>
        </p:nvSpPr>
        <p:spPr>
          <a:xfrm>
            <a:off x="7773734" y="2210704"/>
            <a:ext cx="2053310" cy="1947333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chemeClr val="bg1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E36E766-A9BD-1559-EA25-D7E0C8740F54}"/>
              </a:ext>
            </a:extLst>
          </p:cNvPr>
          <p:cNvSpPr txBox="1"/>
          <p:nvPr/>
        </p:nvSpPr>
        <p:spPr>
          <a:xfrm>
            <a:off x="7116897" y="2357396"/>
            <a:ext cx="343726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  <a:p>
            <a:pPr algn="ctr"/>
            <a:r>
              <a:rPr lang="fr-FR" sz="3200" b="1" dirty="0"/>
              <a:t>Cliquer</a:t>
            </a:r>
          </a:p>
          <a:p>
            <a:pPr algn="ctr"/>
            <a:r>
              <a:rPr lang="fr-FR" sz="3200" b="1" dirty="0"/>
              <a:t>ICI</a:t>
            </a:r>
          </a:p>
          <a:p>
            <a:pPr algn="ctr"/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1123802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5303BC-979B-933C-A422-D8F515054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4487332"/>
            <a:ext cx="10659489" cy="1507067"/>
          </a:xfrm>
        </p:spPr>
        <p:txBody>
          <a:bodyPr/>
          <a:lstStyle/>
          <a:p>
            <a:pPr algn="ctr"/>
            <a:r>
              <a:rPr lang="fr-FR" dirty="0"/>
              <a:t>Choisir Votre Spécialité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F83DD45-2851-8998-DC3C-E90B8BD0A13E}"/>
              </a:ext>
            </a:extLst>
          </p:cNvPr>
          <p:cNvSpPr txBox="1"/>
          <p:nvPr/>
        </p:nvSpPr>
        <p:spPr>
          <a:xfrm>
            <a:off x="528810" y="936434"/>
            <a:ext cx="4726236" cy="3108543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  <a:p>
            <a:pPr algn="ctr"/>
            <a:r>
              <a:rPr lang="fr-FR" sz="3200" b="1" dirty="0"/>
              <a:t>INTELLIGENCE ARTIFICIELLE ET EVALUATION DES PERFORMANCES</a:t>
            </a:r>
          </a:p>
          <a:p>
            <a:pPr algn="ctr"/>
            <a:endParaRPr lang="fr-FR" sz="3200" b="1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39C3F78-02D6-064D-480E-DFD27E190058}"/>
              </a:ext>
            </a:extLst>
          </p:cNvPr>
          <p:cNvSpPr txBox="1"/>
          <p:nvPr/>
        </p:nvSpPr>
        <p:spPr>
          <a:xfrm>
            <a:off x="6617465" y="960254"/>
            <a:ext cx="4726236" cy="3108543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  <a:p>
            <a:pPr algn="ctr"/>
            <a:r>
              <a:rPr lang="fr-FR" sz="3200" b="1" dirty="0"/>
              <a:t>INTELLIGENCE ARTIFICIELLE ET TRAITEMENT </a:t>
            </a:r>
            <a:br>
              <a:rPr lang="fr-FR" sz="3200" b="1" dirty="0"/>
            </a:br>
            <a:r>
              <a:rPr lang="fr-FR" sz="3200" b="1" dirty="0"/>
              <a:t>D'IMAGE</a:t>
            </a:r>
          </a:p>
          <a:p>
            <a:pPr algn="ctr"/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1434402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492DA4-DFC8-A983-5E8B-C5CE2DB7F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012" y="5723538"/>
            <a:ext cx="10762313" cy="849522"/>
          </a:xfrm>
        </p:spPr>
        <p:txBody>
          <a:bodyPr/>
          <a:lstStyle/>
          <a:p>
            <a:pPr algn="ctr"/>
            <a:r>
              <a:rPr lang="fr-FR" dirty="0"/>
              <a:t>Choisir Votre Salle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CCCCE8E-1294-7F77-18BE-267F3FFCEB61}"/>
              </a:ext>
            </a:extLst>
          </p:cNvPr>
          <p:cNvSpPr txBox="1"/>
          <p:nvPr/>
        </p:nvSpPr>
        <p:spPr>
          <a:xfrm>
            <a:off x="184734" y="369201"/>
            <a:ext cx="1974572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/>
              <a:t>ETAGE   0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206A06A-3504-9827-AC5F-55A59D16F710}"/>
              </a:ext>
            </a:extLst>
          </p:cNvPr>
          <p:cNvSpPr txBox="1"/>
          <p:nvPr/>
        </p:nvSpPr>
        <p:spPr>
          <a:xfrm>
            <a:off x="5567102" y="379293"/>
            <a:ext cx="2543731" cy="40011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/>
              <a:t>ETAGE   2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5227E77-32D1-0DC7-934E-D1F68CB321D9}"/>
              </a:ext>
            </a:extLst>
          </p:cNvPr>
          <p:cNvSpPr txBox="1"/>
          <p:nvPr/>
        </p:nvSpPr>
        <p:spPr>
          <a:xfrm>
            <a:off x="9405858" y="364165"/>
            <a:ext cx="2543731" cy="40011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/>
              <a:t>ETAGE   3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145F714-0E06-A16A-BD9E-86C65D534D38}"/>
              </a:ext>
            </a:extLst>
          </p:cNvPr>
          <p:cNvSpPr txBox="1"/>
          <p:nvPr/>
        </p:nvSpPr>
        <p:spPr>
          <a:xfrm>
            <a:off x="184744" y="1178384"/>
            <a:ext cx="1974572" cy="369332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AMPHI A1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F4A6049-C32C-E2CA-A740-99A07DE35E81}"/>
              </a:ext>
            </a:extLst>
          </p:cNvPr>
          <p:cNvSpPr txBox="1"/>
          <p:nvPr/>
        </p:nvSpPr>
        <p:spPr>
          <a:xfrm>
            <a:off x="184743" y="1740244"/>
            <a:ext cx="1974572" cy="369332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AMPHI A2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6FB1350-DB15-F5DA-7E60-8BC9DADD737C}"/>
              </a:ext>
            </a:extLst>
          </p:cNvPr>
          <p:cNvSpPr txBox="1"/>
          <p:nvPr/>
        </p:nvSpPr>
        <p:spPr>
          <a:xfrm>
            <a:off x="184739" y="2296862"/>
            <a:ext cx="1974572" cy="369332"/>
          </a:xfrm>
          <a:prstGeom prst="rect">
            <a:avLst/>
          </a:prstGeom>
          <a:solidFill>
            <a:schemeClr val="tx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AMPHI A3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F9A79CE-8E99-FF2C-EE75-1578FF5AFA1B}"/>
              </a:ext>
            </a:extLst>
          </p:cNvPr>
          <p:cNvSpPr txBox="1"/>
          <p:nvPr/>
        </p:nvSpPr>
        <p:spPr>
          <a:xfrm>
            <a:off x="184738" y="2860993"/>
            <a:ext cx="1974572" cy="369332"/>
          </a:xfrm>
          <a:prstGeom prst="rect">
            <a:avLst/>
          </a:prstGeom>
          <a:solidFill>
            <a:schemeClr val="tx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AMPHI A4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05A02EC-7F04-CE2B-AA33-A0046E9DEC2F}"/>
              </a:ext>
            </a:extLst>
          </p:cNvPr>
          <p:cNvSpPr txBox="1"/>
          <p:nvPr/>
        </p:nvSpPr>
        <p:spPr>
          <a:xfrm>
            <a:off x="184737" y="3419833"/>
            <a:ext cx="1974572" cy="369332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AMPHI A5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CC7F90C1-74F5-8705-8D53-F968F00FAB68}"/>
              </a:ext>
            </a:extLst>
          </p:cNvPr>
          <p:cNvSpPr txBox="1"/>
          <p:nvPr/>
        </p:nvSpPr>
        <p:spPr>
          <a:xfrm>
            <a:off x="184736" y="3983964"/>
            <a:ext cx="1974572" cy="369332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AMPHI A6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876A9D5-3D93-93B3-FC00-01DAAAECCCC8}"/>
              </a:ext>
            </a:extLst>
          </p:cNvPr>
          <p:cNvSpPr txBox="1"/>
          <p:nvPr/>
        </p:nvSpPr>
        <p:spPr>
          <a:xfrm>
            <a:off x="184735" y="4545824"/>
            <a:ext cx="197457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AMPHI A7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8CA9EDA-92E5-52CE-2457-91CF2A0885E8}"/>
              </a:ext>
            </a:extLst>
          </p:cNvPr>
          <p:cNvSpPr txBox="1"/>
          <p:nvPr/>
        </p:nvSpPr>
        <p:spPr>
          <a:xfrm>
            <a:off x="184734" y="5139985"/>
            <a:ext cx="1974572" cy="65488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Bureau d’orientation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50F8F6A7-66C0-98A9-026B-C694DCCABD87}"/>
              </a:ext>
            </a:extLst>
          </p:cNvPr>
          <p:cNvSpPr txBox="1"/>
          <p:nvPr/>
        </p:nvSpPr>
        <p:spPr>
          <a:xfrm>
            <a:off x="2636607" y="1179845"/>
            <a:ext cx="2089599" cy="3678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1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B9ADCC4-207F-C6DB-9863-382D5A246449}"/>
              </a:ext>
            </a:extLst>
          </p:cNvPr>
          <p:cNvSpPr txBox="1"/>
          <p:nvPr/>
        </p:nvSpPr>
        <p:spPr>
          <a:xfrm>
            <a:off x="2636606" y="1741705"/>
            <a:ext cx="2089599" cy="36787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3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BDB2C670-EB03-311B-555A-9346201907CE}"/>
              </a:ext>
            </a:extLst>
          </p:cNvPr>
          <p:cNvSpPr txBox="1"/>
          <p:nvPr/>
        </p:nvSpPr>
        <p:spPr>
          <a:xfrm>
            <a:off x="2636602" y="2298323"/>
            <a:ext cx="2089599" cy="36787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7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8AB355C2-D531-5524-898A-6AA25D03934D}"/>
              </a:ext>
            </a:extLst>
          </p:cNvPr>
          <p:cNvSpPr txBox="1"/>
          <p:nvPr/>
        </p:nvSpPr>
        <p:spPr>
          <a:xfrm>
            <a:off x="2636601" y="2862454"/>
            <a:ext cx="2089599" cy="367871"/>
          </a:xfrm>
          <a:prstGeom prst="rect">
            <a:avLst/>
          </a:prstGeom>
          <a:solidFill>
            <a:srgbClr val="DC3838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8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1EEA001-BEAB-347F-1D97-B3E10C06B931}"/>
              </a:ext>
            </a:extLst>
          </p:cNvPr>
          <p:cNvSpPr txBox="1"/>
          <p:nvPr/>
        </p:nvSpPr>
        <p:spPr>
          <a:xfrm>
            <a:off x="2636600" y="3421294"/>
            <a:ext cx="2089599" cy="367871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AMPHI 10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40D2C1DA-945F-DC00-9FD2-1560EF8EF320}"/>
              </a:ext>
            </a:extLst>
          </p:cNvPr>
          <p:cNvSpPr txBox="1"/>
          <p:nvPr/>
        </p:nvSpPr>
        <p:spPr>
          <a:xfrm>
            <a:off x="2636599" y="3985425"/>
            <a:ext cx="2089599" cy="36787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AMPHI 11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FAAA2ECC-B6CD-427D-6033-A3331DA11019}"/>
              </a:ext>
            </a:extLst>
          </p:cNvPr>
          <p:cNvSpPr txBox="1"/>
          <p:nvPr/>
        </p:nvSpPr>
        <p:spPr>
          <a:xfrm>
            <a:off x="2636597" y="369201"/>
            <a:ext cx="2089599" cy="39852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/>
              <a:t>ETAGE   1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2B0A63C9-65DF-1795-DA99-D99F11EB03BE}"/>
              </a:ext>
            </a:extLst>
          </p:cNvPr>
          <p:cNvSpPr txBox="1"/>
          <p:nvPr/>
        </p:nvSpPr>
        <p:spPr>
          <a:xfrm>
            <a:off x="5286823" y="1173490"/>
            <a:ext cx="1394327" cy="369332"/>
          </a:xfrm>
          <a:prstGeom prst="rect">
            <a:avLst/>
          </a:prstGeom>
          <a:solidFill>
            <a:srgbClr val="B7E476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12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29ED7461-FB60-0207-3EF7-FD10F1274C2D}"/>
              </a:ext>
            </a:extLst>
          </p:cNvPr>
          <p:cNvSpPr txBox="1"/>
          <p:nvPr/>
        </p:nvSpPr>
        <p:spPr>
          <a:xfrm>
            <a:off x="5286822" y="1735350"/>
            <a:ext cx="1394327" cy="369332"/>
          </a:xfrm>
          <a:prstGeom prst="rect">
            <a:avLst/>
          </a:prstGeom>
          <a:solidFill>
            <a:srgbClr val="86C628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13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E1BC9B50-DE36-CF07-0478-02C938F06E17}"/>
              </a:ext>
            </a:extLst>
          </p:cNvPr>
          <p:cNvSpPr txBox="1"/>
          <p:nvPr/>
        </p:nvSpPr>
        <p:spPr>
          <a:xfrm>
            <a:off x="5286818" y="2291968"/>
            <a:ext cx="1394327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14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F4F10C0F-D2F7-1C0C-5E13-047D21930711}"/>
              </a:ext>
            </a:extLst>
          </p:cNvPr>
          <p:cNvSpPr txBox="1"/>
          <p:nvPr/>
        </p:nvSpPr>
        <p:spPr>
          <a:xfrm>
            <a:off x="5286817" y="2856099"/>
            <a:ext cx="1394327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16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25AF4CCE-4AD7-BF5F-191F-0D8C59CF8F5B}"/>
              </a:ext>
            </a:extLst>
          </p:cNvPr>
          <p:cNvSpPr txBox="1"/>
          <p:nvPr/>
        </p:nvSpPr>
        <p:spPr>
          <a:xfrm>
            <a:off x="5286816" y="3414939"/>
            <a:ext cx="1394327" cy="36933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17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376617C0-8AAE-92F9-4C66-CBC669DA56D5}"/>
              </a:ext>
            </a:extLst>
          </p:cNvPr>
          <p:cNvSpPr txBox="1"/>
          <p:nvPr/>
        </p:nvSpPr>
        <p:spPr>
          <a:xfrm>
            <a:off x="6972404" y="1173490"/>
            <a:ext cx="1394327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19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8E0E60CC-68BE-7CF5-A796-16E5F2D7474C}"/>
              </a:ext>
            </a:extLst>
          </p:cNvPr>
          <p:cNvSpPr txBox="1"/>
          <p:nvPr/>
        </p:nvSpPr>
        <p:spPr>
          <a:xfrm>
            <a:off x="6972403" y="1735350"/>
            <a:ext cx="1394327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20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74F5702D-A841-F8B3-1C4C-F9E279AF5872}"/>
              </a:ext>
            </a:extLst>
          </p:cNvPr>
          <p:cNvSpPr txBox="1"/>
          <p:nvPr/>
        </p:nvSpPr>
        <p:spPr>
          <a:xfrm>
            <a:off x="6972399" y="2291968"/>
            <a:ext cx="1394327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22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997BBB1F-6F24-DFCE-248C-EA48EFA3DFE6}"/>
              </a:ext>
            </a:extLst>
          </p:cNvPr>
          <p:cNvSpPr txBox="1"/>
          <p:nvPr/>
        </p:nvSpPr>
        <p:spPr>
          <a:xfrm>
            <a:off x="6972398" y="2856099"/>
            <a:ext cx="1394327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23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36558B83-BFBE-0E8B-205C-A395B7111345}"/>
              </a:ext>
            </a:extLst>
          </p:cNvPr>
          <p:cNvSpPr txBox="1"/>
          <p:nvPr/>
        </p:nvSpPr>
        <p:spPr>
          <a:xfrm>
            <a:off x="6972397" y="3414939"/>
            <a:ext cx="139432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24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8D8F1BD9-5D40-7CCE-3916-0820A1C5E36B}"/>
              </a:ext>
            </a:extLst>
          </p:cNvPr>
          <p:cNvSpPr txBox="1"/>
          <p:nvPr/>
        </p:nvSpPr>
        <p:spPr>
          <a:xfrm>
            <a:off x="8927355" y="1173490"/>
            <a:ext cx="1394327" cy="3693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25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E1F25668-D9C2-2657-EBD9-EE4FDF830BAC}"/>
              </a:ext>
            </a:extLst>
          </p:cNvPr>
          <p:cNvSpPr txBox="1"/>
          <p:nvPr/>
        </p:nvSpPr>
        <p:spPr>
          <a:xfrm>
            <a:off x="8927354" y="1735350"/>
            <a:ext cx="1394327" cy="36933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26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4E53D5E8-EEEA-AF25-5FF0-BD1931350A8B}"/>
              </a:ext>
            </a:extLst>
          </p:cNvPr>
          <p:cNvSpPr txBox="1"/>
          <p:nvPr/>
        </p:nvSpPr>
        <p:spPr>
          <a:xfrm>
            <a:off x="8927350" y="2291968"/>
            <a:ext cx="1394327" cy="36933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28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35920C3A-2DA2-BCC6-A702-A990D8058794}"/>
              </a:ext>
            </a:extLst>
          </p:cNvPr>
          <p:cNvSpPr txBox="1"/>
          <p:nvPr/>
        </p:nvSpPr>
        <p:spPr>
          <a:xfrm>
            <a:off x="8927349" y="2856099"/>
            <a:ext cx="1394327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29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887DFFAE-6DD6-1FBA-DD66-712F5173A5BE}"/>
              </a:ext>
            </a:extLst>
          </p:cNvPr>
          <p:cNvSpPr txBox="1"/>
          <p:nvPr/>
        </p:nvSpPr>
        <p:spPr>
          <a:xfrm>
            <a:off x="8927348" y="3414939"/>
            <a:ext cx="1394327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30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A1313337-FCC2-D52F-1366-1374C227A7CD}"/>
              </a:ext>
            </a:extLst>
          </p:cNvPr>
          <p:cNvSpPr txBox="1"/>
          <p:nvPr/>
        </p:nvSpPr>
        <p:spPr>
          <a:xfrm>
            <a:off x="10612936" y="1173490"/>
            <a:ext cx="139432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33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B2346519-76AC-B809-559F-038C70FF58C6}"/>
              </a:ext>
            </a:extLst>
          </p:cNvPr>
          <p:cNvSpPr txBox="1"/>
          <p:nvPr/>
        </p:nvSpPr>
        <p:spPr>
          <a:xfrm>
            <a:off x="10612935" y="1735350"/>
            <a:ext cx="1394327" cy="3693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34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C9646752-9F7D-F142-F671-2E84473173E0}"/>
              </a:ext>
            </a:extLst>
          </p:cNvPr>
          <p:cNvSpPr txBox="1"/>
          <p:nvPr/>
        </p:nvSpPr>
        <p:spPr>
          <a:xfrm>
            <a:off x="10612931" y="2291968"/>
            <a:ext cx="1394327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35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5B79F9B2-DF28-6C6C-9533-5A9F09426B52}"/>
              </a:ext>
            </a:extLst>
          </p:cNvPr>
          <p:cNvSpPr txBox="1"/>
          <p:nvPr/>
        </p:nvSpPr>
        <p:spPr>
          <a:xfrm>
            <a:off x="10612930" y="2856099"/>
            <a:ext cx="139432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36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5A132205-FF5A-D5FF-69A9-9BFDB1ABD417}"/>
              </a:ext>
            </a:extLst>
          </p:cNvPr>
          <p:cNvSpPr txBox="1"/>
          <p:nvPr/>
        </p:nvSpPr>
        <p:spPr>
          <a:xfrm>
            <a:off x="10612929" y="3414939"/>
            <a:ext cx="1394327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37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6BAA6DBD-8E9F-D17A-E1A4-365CB263AC3B}"/>
              </a:ext>
            </a:extLst>
          </p:cNvPr>
          <p:cNvSpPr txBox="1"/>
          <p:nvPr/>
        </p:nvSpPr>
        <p:spPr>
          <a:xfrm>
            <a:off x="8927348" y="3954774"/>
            <a:ext cx="1394327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31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7EF031EA-F09C-BCB7-6486-8A18C0275221}"/>
              </a:ext>
            </a:extLst>
          </p:cNvPr>
          <p:cNvSpPr txBox="1"/>
          <p:nvPr/>
        </p:nvSpPr>
        <p:spPr>
          <a:xfrm>
            <a:off x="10612929" y="3954774"/>
            <a:ext cx="1394327" cy="369332"/>
          </a:xfrm>
          <a:prstGeom prst="rect">
            <a:avLst/>
          </a:prstGeom>
          <a:solidFill>
            <a:schemeClr val="bg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SALLE   38</a:t>
            </a:r>
          </a:p>
        </p:txBody>
      </p: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5A5C158F-801B-1DA1-22D5-9E4FD900DD0D}"/>
              </a:ext>
            </a:extLst>
          </p:cNvPr>
          <p:cNvGrpSpPr/>
          <p:nvPr/>
        </p:nvGrpSpPr>
        <p:grpSpPr>
          <a:xfrm>
            <a:off x="2390660" y="947451"/>
            <a:ext cx="6245434" cy="3786059"/>
            <a:chOff x="2390660" y="947451"/>
            <a:chExt cx="6301648" cy="4241494"/>
          </a:xfrm>
        </p:grpSpPr>
        <p:cxnSp>
          <p:nvCxnSpPr>
            <p:cNvPr id="53" name="Connecteur droit 52">
              <a:extLst>
                <a:ext uri="{FF2B5EF4-FFF2-40B4-BE49-F238E27FC236}">
                  <a16:creationId xmlns:a16="http://schemas.microsoft.com/office/drawing/2014/main" id="{30B64B7E-6172-E9C3-424F-8CF9D0654452}"/>
                </a:ext>
              </a:extLst>
            </p:cNvPr>
            <p:cNvCxnSpPr>
              <a:cxnSpLocks/>
            </p:cNvCxnSpPr>
            <p:nvPr/>
          </p:nvCxnSpPr>
          <p:spPr>
            <a:xfrm>
              <a:off x="2390660" y="947451"/>
              <a:ext cx="0" cy="4241494"/>
            </a:xfrm>
            <a:prstGeom prst="line">
              <a:avLst/>
            </a:prstGeom>
            <a:ln w="57150">
              <a:solidFill>
                <a:srgbClr val="FF0000">
                  <a:alpha val="6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necteur droit 54">
              <a:extLst>
                <a:ext uri="{FF2B5EF4-FFF2-40B4-BE49-F238E27FC236}">
                  <a16:creationId xmlns:a16="http://schemas.microsoft.com/office/drawing/2014/main" id="{10970EC5-7661-AB9C-9CF3-510827F1A4BB}"/>
                </a:ext>
              </a:extLst>
            </p:cNvPr>
            <p:cNvCxnSpPr>
              <a:cxnSpLocks/>
            </p:cNvCxnSpPr>
            <p:nvPr/>
          </p:nvCxnSpPr>
          <p:spPr>
            <a:xfrm>
              <a:off x="4990641" y="947451"/>
              <a:ext cx="0" cy="4241494"/>
            </a:xfrm>
            <a:prstGeom prst="line">
              <a:avLst/>
            </a:prstGeom>
            <a:ln w="57150">
              <a:solidFill>
                <a:srgbClr val="FF0000">
                  <a:alpha val="6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necteur droit 55">
              <a:extLst>
                <a:ext uri="{FF2B5EF4-FFF2-40B4-BE49-F238E27FC236}">
                  <a16:creationId xmlns:a16="http://schemas.microsoft.com/office/drawing/2014/main" id="{2042A18A-BD2F-6E28-7B7F-8D76C05E2CDA}"/>
                </a:ext>
              </a:extLst>
            </p:cNvPr>
            <p:cNvCxnSpPr>
              <a:cxnSpLocks/>
            </p:cNvCxnSpPr>
            <p:nvPr/>
          </p:nvCxnSpPr>
          <p:spPr>
            <a:xfrm>
              <a:off x="8692308" y="947451"/>
              <a:ext cx="0" cy="4241494"/>
            </a:xfrm>
            <a:prstGeom prst="line">
              <a:avLst/>
            </a:prstGeom>
            <a:ln w="57150">
              <a:solidFill>
                <a:srgbClr val="FF0000">
                  <a:alpha val="6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9" name="Connecteur droit 58">
            <a:extLst>
              <a:ext uri="{FF2B5EF4-FFF2-40B4-BE49-F238E27FC236}">
                <a16:creationId xmlns:a16="http://schemas.microsoft.com/office/drawing/2014/main" id="{A311F07D-AE9B-5195-122A-4C0ED95D04C5}"/>
              </a:ext>
            </a:extLst>
          </p:cNvPr>
          <p:cNvCxnSpPr>
            <a:cxnSpLocks/>
          </p:cNvCxnSpPr>
          <p:nvPr/>
        </p:nvCxnSpPr>
        <p:spPr>
          <a:xfrm>
            <a:off x="3365360" y="5612585"/>
            <a:ext cx="4979037" cy="0"/>
          </a:xfrm>
          <a:prstGeom prst="line">
            <a:avLst/>
          </a:prstGeom>
          <a:ln w="571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ZoneTexte 65">
            <a:extLst>
              <a:ext uri="{FF2B5EF4-FFF2-40B4-BE49-F238E27FC236}">
                <a16:creationId xmlns:a16="http://schemas.microsoft.com/office/drawing/2014/main" id="{CBB26605-8C4B-3F47-D6DD-D74FC0F05510}"/>
              </a:ext>
            </a:extLst>
          </p:cNvPr>
          <p:cNvSpPr txBox="1"/>
          <p:nvPr/>
        </p:nvSpPr>
        <p:spPr>
          <a:xfrm>
            <a:off x="9694843" y="4782405"/>
            <a:ext cx="2275957" cy="92333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b="1" dirty="0"/>
          </a:p>
          <a:p>
            <a:pPr algn="ctr"/>
            <a:r>
              <a:rPr lang="fr-FR" b="1" dirty="0"/>
              <a:t>Sanitaire  ( WC )</a:t>
            </a:r>
          </a:p>
          <a:p>
            <a:pPr algn="ctr"/>
            <a:endParaRPr lang="fr-FR" b="1" dirty="0"/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9BDC02F4-D1D7-1FEA-1732-81C2F369597B}"/>
              </a:ext>
            </a:extLst>
          </p:cNvPr>
          <p:cNvSpPr txBox="1"/>
          <p:nvPr/>
        </p:nvSpPr>
        <p:spPr>
          <a:xfrm>
            <a:off x="9694842" y="5886950"/>
            <a:ext cx="2275957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b="1" dirty="0"/>
          </a:p>
          <a:p>
            <a:pPr algn="ctr"/>
            <a:r>
              <a:rPr lang="fr-FR" b="1" dirty="0"/>
              <a:t>Sanitaire  ( WC )</a:t>
            </a:r>
          </a:p>
          <a:p>
            <a:pPr algn="ctr"/>
            <a:endParaRPr lang="fr-FR" b="1" dirty="0"/>
          </a:p>
        </p:txBody>
      </p:sp>
      <p:pic>
        <p:nvPicPr>
          <p:cNvPr id="2050" name="Picture 2" descr="Une réglementation sanitaire pour les cabinets d'aisance au travail">
            <a:extLst>
              <a:ext uri="{FF2B5EF4-FFF2-40B4-BE49-F238E27FC236}">
                <a16:creationId xmlns:a16="http://schemas.microsoft.com/office/drawing/2014/main" id="{8A6375B3-3C6D-4D98-2A90-8F0B586F72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979"/>
          <a:stretch/>
        </p:blipFill>
        <p:spPr bwMode="auto">
          <a:xfrm flipH="1">
            <a:off x="11743387" y="4915156"/>
            <a:ext cx="412403" cy="621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2" descr="Une réglementation sanitaire pour les cabinets d'aisance au travail">
            <a:extLst>
              <a:ext uri="{FF2B5EF4-FFF2-40B4-BE49-F238E27FC236}">
                <a16:creationId xmlns:a16="http://schemas.microsoft.com/office/drawing/2014/main" id="{4F11F715-01D7-A4D0-FC4D-F0CD0B119D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979"/>
          <a:stretch/>
        </p:blipFill>
        <p:spPr bwMode="auto">
          <a:xfrm flipH="1">
            <a:off x="11743386" y="6065112"/>
            <a:ext cx="412404" cy="621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6197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CD8E294B-8455-2017-A64F-72BD296D4B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562962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0A89A267-B32D-9F41-D5EF-3B3FEC0281DD}"/>
              </a:ext>
            </a:extLst>
          </p:cNvPr>
          <p:cNvSpPr txBox="1"/>
          <p:nvPr/>
        </p:nvSpPr>
        <p:spPr>
          <a:xfrm>
            <a:off x="3511829" y="5921699"/>
            <a:ext cx="535675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fr-FR" sz="1200" b="1" dirty="0"/>
          </a:p>
          <a:p>
            <a:pPr algn="ctr"/>
            <a:r>
              <a:rPr lang="fr-FR" sz="2000" b="1" dirty="0"/>
              <a:t>ETAGE   0</a:t>
            </a:r>
          </a:p>
          <a:p>
            <a:pPr algn="ctr"/>
            <a:endParaRPr lang="fr-FR" sz="1200" b="1" dirty="0"/>
          </a:p>
        </p:txBody>
      </p:sp>
      <p:pic>
        <p:nvPicPr>
          <p:cNvPr id="3074" name="Picture 2" descr="Location Icon, Map Icon, Red Location Icon, Location Pin PNG ...">
            <a:extLst>
              <a:ext uri="{FF2B5EF4-FFF2-40B4-BE49-F238E27FC236}">
                <a16:creationId xmlns:a16="http://schemas.microsoft.com/office/drawing/2014/main" id="{4372E7D3-4125-57C4-9CC6-A7435E5883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2834" y="3124659"/>
            <a:ext cx="858398" cy="858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9C71EE12-907C-1C7C-19D3-10B097425A31}"/>
              </a:ext>
            </a:extLst>
          </p:cNvPr>
          <p:cNvSpPr txBox="1"/>
          <p:nvPr/>
        </p:nvSpPr>
        <p:spPr>
          <a:xfrm>
            <a:off x="5067763" y="3547430"/>
            <a:ext cx="2060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Vous êtes ici </a:t>
            </a:r>
          </a:p>
        </p:txBody>
      </p:sp>
      <p:sp>
        <p:nvSpPr>
          <p:cNvPr id="12" name="ZoneTexte 11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7BC7C63-CA3B-53C8-F8A4-6A9045B8E768}"/>
              </a:ext>
            </a:extLst>
          </p:cNvPr>
          <p:cNvSpPr txBox="1"/>
          <p:nvPr/>
        </p:nvSpPr>
        <p:spPr>
          <a:xfrm>
            <a:off x="572877" y="6059277"/>
            <a:ext cx="196100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Retour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3D327B7-2920-15F2-6C48-7365DA4689D0}"/>
              </a:ext>
            </a:extLst>
          </p:cNvPr>
          <p:cNvSpPr txBox="1"/>
          <p:nvPr/>
        </p:nvSpPr>
        <p:spPr>
          <a:xfrm>
            <a:off x="9846528" y="6059277"/>
            <a:ext cx="1961003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hlinkClick r:id="" action="ppaction://hlinkshowjump?jump=firstslide"/>
              </a:rPr>
              <a:t>Accueil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8968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95813D-13F6-3E95-2E79-7E408EBBC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>
            <a:extLst>
              <a:ext uri="{FF2B5EF4-FFF2-40B4-BE49-F238E27FC236}">
                <a16:creationId xmlns:a16="http://schemas.microsoft.com/office/drawing/2014/main" id="{C407FE48-7473-5B9E-F915-E9B1F80114EB}"/>
              </a:ext>
            </a:extLst>
          </p:cNvPr>
          <p:cNvSpPr txBox="1"/>
          <p:nvPr/>
        </p:nvSpPr>
        <p:spPr>
          <a:xfrm>
            <a:off x="3511829" y="5921699"/>
            <a:ext cx="5356750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endParaRPr lang="fr-FR" sz="1200" b="1" dirty="0"/>
          </a:p>
          <a:p>
            <a:pPr algn="ctr"/>
            <a:r>
              <a:rPr lang="fr-FR" sz="2000" b="1" dirty="0"/>
              <a:t>ETAGE   1</a:t>
            </a:r>
          </a:p>
          <a:p>
            <a:pPr algn="ctr"/>
            <a:endParaRPr lang="fr-FR" sz="1200" b="1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E68779E-6E11-1BE2-FB64-A2E1B7F6F34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582"/>
          <a:stretch/>
        </p:blipFill>
        <p:spPr>
          <a:xfrm>
            <a:off x="0" y="0"/>
            <a:ext cx="12192000" cy="5805889"/>
          </a:xfrm>
          <a:prstGeom prst="rect">
            <a:avLst/>
          </a:prstGeom>
        </p:spPr>
      </p:pic>
      <p:sp>
        <p:nvSpPr>
          <p:cNvPr id="9" name="ZoneTexte 8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CC6BC72-D429-A13F-39E6-4E190F115236}"/>
              </a:ext>
            </a:extLst>
          </p:cNvPr>
          <p:cNvSpPr txBox="1"/>
          <p:nvPr/>
        </p:nvSpPr>
        <p:spPr>
          <a:xfrm>
            <a:off x="572877" y="6059277"/>
            <a:ext cx="196100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Retour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CD1CA23-C7AC-5A27-DAB4-876E3570628E}"/>
              </a:ext>
            </a:extLst>
          </p:cNvPr>
          <p:cNvSpPr txBox="1"/>
          <p:nvPr/>
        </p:nvSpPr>
        <p:spPr>
          <a:xfrm>
            <a:off x="9846528" y="6059277"/>
            <a:ext cx="1961003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hlinkClick r:id="" action="ppaction://hlinkshowjump?jump=firstslide"/>
              </a:rPr>
              <a:t>Accueil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4129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64929C-F545-562A-EDD8-3FD71436A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>
            <a:extLst>
              <a:ext uri="{FF2B5EF4-FFF2-40B4-BE49-F238E27FC236}">
                <a16:creationId xmlns:a16="http://schemas.microsoft.com/office/drawing/2014/main" id="{C5E8C2FE-5A0C-A198-BDA0-B637BAFAFC7E}"/>
              </a:ext>
            </a:extLst>
          </p:cNvPr>
          <p:cNvSpPr txBox="1"/>
          <p:nvPr/>
        </p:nvSpPr>
        <p:spPr>
          <a:xfrm>
            <a:off x="3511829" y="5921699"/>
            <a:ext cx="5356750" cy="76944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endParaRPr lang="fr-FR" sz="1200" b="1" dirty="0"/>
          </a:p>
          <a:p>
            <a:pPr algn="ctr"/>
            <a:r>
              <a:rPr lang="fr-FR" sz="2000" b="1" dirty="0"/>
              <a:t>ETAGE   2</a:t>
            </a:r>
          </a:p>
          <a:p>
            <a:pPr algn="ctr"/>
            <a:endParaRPr lang="fr-FR" sz="1200" b="1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61B5B73-48E2-A2D8-81D0-F666BCF97B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5849166"/>
          </a:xfrm>
          <a:prstGeom prst="rect">
            <a:avLst/>
          </a:prstGeom>
        </p:spPr>
      </p:pic>
      <p:sp>
        <p:nvSpPr>
          <p:cNvPr id="16" name="ZoneTexte 15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168C5575-88B0-ACDF-93B9-C569B7F15AA3}"/>
              </a:ext>
            </a:extLst>
          </p:cNvPr>
          <p:cNvSpPr txBox="1"/>
          <p:nvPr/>
        </p:nvSpPr>
        <p:spPr>
          <a:xfrm>
            <a:off x="572877" y="6059277"/>
            <a:ext cx="196100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Retour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812B02E-B7FC-6049-837A-F88E68D3C9F5}"/>
              </a:ext>
            </a:extLst>
          </p:cNvPr>
          <p:cNvSpPr txBox="1"/>
          <p:nvPr/>
        </p:nvSpPr>
        <p:spPr>
          <a:xfrm>
            <a:off x="9846528" y="6059277"/>
            <a:ext cx="1961003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hlinkClick r:id="" action="ppaction://hlinkshowjump?jump=firstslide"/>
              </a:rPr>
              <a:t>Accueil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5501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0AA3B-4AA3-FF1C-2890-04DB54FB0B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>
            <a:extLst>
              <a:ext uri="{FF2B5EF4-FFF2-40B4-BE49-F238E27FC236}">
                <a16:creationId xmlns:a16="http://schemas.microsoft.com/office/drawing/2014/main" id="{427E1A8F-8FA3-ED53-8461-AB190B207C2F}"/>
              </a:ext>
            </a:extLst>
          </p:cNvPr>
          <p:cNvSpPr txBox="1"/>
          <p:nvPr/>
        </p:nvSpPr>
        <p:spPr>
          <a:xfrm>
            <a:off x="3511829" y="5921699"/>
            <a:ext cx="5356750" cy="76944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r-FR" sz="1200" b="1" dirty="0"/>
          </a:p>
          <a:p>
            <a:pPr algn="ctr"/>
            <a:r>
              <a:rPr lang="fr-FR" sz="2000" b="1" dirty="0"/>
              <a:t>ETAGE   3</a:t>
            </a:r>
          </a:p>
          <a:p>
            <a:pPr algn="ctr"/>
            <a:endParaRPr lang="fr-FR" sz="1200" b="1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1A53B0F-8ADD-83CD-AD1D-082D5A8F06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5782482"/>
          </a:xfrm>
          <a:prstGeom prst="rect">
            <a:avLst/>
          </a:prstGeom>
        </p:spPr>
      </p:pic>
      <p:sp>
        <p:nvSpPr>
          <p:cNvPr id="7" name="ZoneTexte 6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58C86D93-13F1-0FF1-8AD1-27856FE161B5}"/>
              </a:ext>
            </a:extLst>
          </p:cNvPr>
          <p:cNvSpPr txBox="1"/>
          <p:nvPr/>
        </p:nvSpPr>
        <p:spPr>
          <a:xfrm>
            <a:off x="572877" y="6059277"/>
            <a:ext cx="196100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Retour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B977174-D863-72D7-627D-65A00E5D4679}"/>
              </a:ext>
            </a:extLst>
          </p:cNvPr>
          <p:cNvSpPr txBox="1"/>
          <p:nvPr/>
        </p:nvSpPr>
        <p:spPr>
          <a:xfrm>
            <a:off x="9846528" y="6059277"/>
            <a:ext cx="1961003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hlinkClick r:id="" action="ppaction://hlinkshowjump?jump=firstslide"/>
              </a:rPr>
              <a:t>Accueil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335687"/>
      </p:ext>
    </p:extLst>
  </p:cSld>
  <p:clrMapOvr>
    <a:masterClrMapping/>
  </p:clrMapOvr>
</p:sld>
</file>

<file path=ppt/theme/theme1.xml><?xml version="1.0" encoding="utf-8"?>
<a:theme xmlns:a="http://schemas.openxmlformats.org/drawingml/2006/main" name="Secteu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220</TotalTime>
  <Words>144</Words>
  <Application>Microsoft Office PowerPoint</Application>
  <PresentationFormat>Grand écran</PresentationFormat>
  <Paragraphs>76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Secteur</vt:lpstr>
      <vt:lpstr>Faculté de Technologie</vt:lpstr>
      <vt:lpstr>Choisir Votre Spécialité </vt:lpstr>
      <vt:lpstr>Choisir Votre Salle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home</dc:creator>
  <cp:lastModifiedBy>home</cp:lastModifiedBy>
  <cp:revision>4</cp:revision>
  <dcterms:created xsi:type="dcterms:W3CDTF">2025-02-25T08:25:56Z</dcterms:created>
  <dcterms:modified xsi:type="dcterms:W3CDTF">2025-02-25T12:06:36Z</dcterms:modified>
</cp:coreProperties>
</file>